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0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9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485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6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104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462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07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26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7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90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35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0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36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24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7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28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2C3F-302A-46CE-B362-46E18680506E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7BC57E-FA90-4719-8FE0-9C671F6C8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95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b="10489"/>
          <a:stretch/>
        </p:blipFill>
        <p:spPr>
          <a:xfrm rot="10800000">
            <a:off x="195940" y="130628"/>
            <a:ext cx="3621449" cy="2704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9905" r="3904" b="6286"/>
          <a:stretch/>
        </p:blipFill>
        <p:spPr>
          <a:xfrm rot="10800000">
            <a:off x="195939" y="3200400"/>
            <a:ext cx="3487787" cy="299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687" y="1071562"/>
            <a:ext cx="4238625" cy="471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50" y="1071562"/>
            <a:ext cx="39814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619" y="0"/>
            <a:ext cx="2327123" cy="709749"/>
          </a:xfrm>
        </p:spPr>
        <p:txBody>
          <a:bodyPr/>
          <a:lstStyle/>
          <a:p>
            <a:r>
              <a:rPr lang="en-GB" dirty="0" smtClean="0"/>
              <a:t>Our work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21931" y="888273"/>
            <a:ext cx="3270069" cy="3069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4713" y="565108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Concept mapping our own Fairy Tales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508080" y="1230652"/>
            <a:ext cx="3413851" cy="266069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8778240" y="3977257"/>
            <a:ext cx="3413760" cy="2619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451" y="842107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Film Making workshop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3"/>
          <a:stretch/>
        </p:blipFill>
        <p:spPr>
          <a:xfrm>
            <a:off x="22101" y="1417182"/>
            <a:ext cx="2286000" cy="2287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5"/>
          <a:stretch/>
        </p:blipFill>
        <p:spPr>
          <a:xfrm>
            <a:off x="0" y="3891347"/>
            <a:ext cx="2625634" cy="2647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0"/>
          <a:stretch/>
        </p:blipFill>
        <p:spPr>
          <a:xfrm>
            <a:off x="2718230" y="3891347"/>
            <a:ext cx="2592976" cy="2628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01" y="1397970"/>
            <a:ext cx="3050179" cy="228763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9"/>
          <a:stretch>
            <a:fillRect/>
          </a:stretch>
        </p:blipFill>
        <p:spPr>
          <a:xfrm>
            <a:off x="5563211" y="3977257"/>
            <a:ext cx="3018155" cy="26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2045" y="117845"/>
            <a:ext cx="232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Telling our own Fairy Tale stories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875210"/>
            <a:ext cx="2651761" cy="265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143" y="1003664"/>
            <a:ext cx="2640874" cy="2640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8" y="3644538"/>
            <a:ext cx="2732314" cy="2732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143" y="3677195"/>
            <a:ext cx="2667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2320" y="157313"/>
            <a:ext cx="438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Gathering Inspiration for our own stories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03" y="875210"/>
            <a:ext cx="3135085" cy="2769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49833" y="3880757"/>
            <a:ext cx="3328125" cy="2496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34" y="913312"/>
            <a:ext cx="3119846" cy="2821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1647" y="3734889"/>
            <a:ext cx="2857140" cy="26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0141" y="3477983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News Paper Report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3847315"/>
            <a:ext cx="3879669" cy="2909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8113" y="63533"/>
            <a:ext cx="209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Retelling the story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726" y="398417"/>
            <a:ext cx="4351561" cy="3079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891" y="189414"/>
            <a:ext cx="168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Kwame’s Diary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9175" y="1112180"/>
            <a:ext cx="4479744" cy="3359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29674" y="6532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Interviewing </a:t>
            </a:r>
            <a:r>
              <a:rPr lang="en-GB" dirty="0" err="1" smtClean="0"/>
              <a:t>Scarabeus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98459" y="1204947"/>
            <a:ext cx="4232365" cy="3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0169" y="0"/>
            <a:ext cx="5187888" cy="7750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Our Talented Performers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560075"/>
            <a:ext cx="3583818" cy="2733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7" y="643889"/>
            <a:ext cx="3191693" cy="2393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66" y="3654333"/>
            <a:ext cx="3757749" cy="2818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3" y="867982"/>
            <a:ext cx="3163145" cy="2280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13" y="3595550"/>
            <a:ext cx="3496733" cy="2935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347" y="3595550"/>
            <a:ext cx="3405050" cy="28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78" y="316772"/>
            <a:ext cx="3796937" cy="284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54" y="3360418"/>
            <a:ext cx="4175761" cy="3131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6" y="3546564"/>
            <a:ext cx="3535682" cy="2945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6" y="182879"/>
            <a:ext cx="3975461" cy="2981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083" y="1495423"/>
            <a:ext cx="4973320" cy="37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386" y="0"/>
            <a:ext cx="5880220" cy="788126"/>
          </a:xfrm>
        </p:spPr>
        <p:txBody>
          <a:bodyPr/>
          <a:lstStyle/>
          <a:p>
            <a:r>
              <a:rPr lang="en-GB" dirty="0" smtClean="0"/>
              <a:t>Our Wonderful Film Makers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00" y="628106"/>
            <a:ext cx="2902131" cy="2902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694" y="529045"/>
            <a:ext cx="2775858" cy="2775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" y="3814356"/>
            <a:ext cx="3130730" cy="2734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8209" y="788126"/>
            <a:ext cx="5520144" cy="5520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6750" y="3814355"/>
            <a:ext cx="3013480" cy="27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" y="179613"/>
            <a:ext cx="2902131" cy="2902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r="7296"/>
          <a:stretch/>
        </p:blipFill>
        <p:spPr>
          <a:xfrm>
            <a:off x="9766663" y="463728"/>
            <a:ext cx="2286000" cy="2719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4188" y="180702"/>
            <a:ext cx="3082833" cy="3082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3691" y="3580312"/>
            <a:ext cx="2781297" cy="278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22173" y="3580312"/>
            <a:ext cx="3058885" cy="2885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960" y="3694609"/>
            <a:ext cx="3088703" cy="2812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6420461" y="3580312"/>
            <a:ext cx="2404095" cy="2390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3" y="544283"/>
            <a:ext cx="3339738" cy="26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323" y="0"/>
            <a:ext cx="6023912" cy="853440"/>
          </a:xfrm>
        </p:spPr>
        <p:txBody>
          <a:bodyPr/>
          <a:lstStyle/>
          <a:p>
            <a:r>
              <a:rPr lang="en-GB" dirty="0" smtClean="0"/>
              <a:t>Our Fantastic Business Team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155" y="730976"/>
            <a:ext cx="4116296" cy="3101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9" y="685800"/>
            <a:ext cx="4032069" cy="3024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62" y="730976"/>
            <a:ext cx="3483429" cy="261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420" y="3832316"/>
            <a:ext cx="3744685" cy="2808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62" y="3832316"/>
            <a:ext cx="3378925" cy="2534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8344" y="3956957"/>
            <a:ext cx="3711300" cy="27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362</TotalTime>
  <Words>44</Words>
  <Application>Microsoft Office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PowerPoint Presentation</vt:lpstr>
      <vt:lpstr>Our work</vt:lpstr>
      <vt:lpstr>PowerPoint Presentation</vt:lpstr>
      <vt:lpstr>PowerPoint Presentation</vt:lpstr>
      <vt:lpstr>Our Talented Performers</vt:lpstr>
      <vt:lpstr>PowerPoint Presentation</vt:lpstr>
      <vt:lpstr>Our Wonderful Film Makers </vt:lpstr>
      <vt:lpstr>PowerPoint Presentation</vt:lpstr>
      <vt:lpstr>Our Fantastic Business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 Cemal</dc:creator>
  <cp:lastModifiedBy>M Lawrence</cp:lastModifiedBy>
  <cp:revision>10</cp:revision>
  <dcterms:created xsi:type="dcterms:W3CDTF">2021-07-14T08:11:26Z</dcterms:created>
  <dcterms:modified xsi:type="dcterms:W3CDTF">2021-07-15T11:39:27Z</dcterms:modified>
</cp:coreProperties>
</file>