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3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1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5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5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2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3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9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1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1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CF3F-C05A-4672-8E41-DE9354C9F35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1F79-8248-4CB2-97E0-F72A6C61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9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8" y="225094"/>
            <a:ext cx="11478323" cy="64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90" y="141316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294" y="78972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98" y="141316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90" y="4443154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294" y="4443154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15" y="2292235"/>
            <a:ext cx="3048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71336" y="2973570"/>
            <a:ext cx="530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Outstanding Owls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FF876F07-53DE-4F15-8C07-C0AD85377CB4" descr="FF876F07-53DE-4F15-8C07-C0AD85377CB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0738" y="4308717"/>
            <a:ext cx="2285999" cy="25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5259" y="229223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1" y="41563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99" y="2385922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4" y="2269375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030" y="41563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958" y="4497186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058" y="4497186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407" y="41563"/>
            <a:ext cx="3048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76" y="4497186"/>
            <a:ext cx="3048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9297784" y="514003"/>
            <a:ext cx="3048000" cy="228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96838" y="2651759"/>
            <a:ext cx="4894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Exceptional Eagles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740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42291" y="2119042"/>
            <a:ext cx="4795516" cy="3596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39224" y="2122503"/>
            <a:ext cx="4786284" cy="3589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1315" y="323888"/>
            <a:ext cx="64732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Super </a:t>
            </a:r>
            <a:r>
              <a:rPr lang="en-US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Scarabeus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966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Conway</dc:creator>
  <cp:lastModifiedBy>M Lawrence</cp:lastModifiedBy>
  <cp:revision>6</cp:revision>
  <dcterms:created xsi:type="dcterms:W3CDTF">2021-07-14T11:49:13Z</dcterms:created>
  <dcterms:modified xsi:type="dcterms:W3CDTF">2021-07-14T13:44:42Z</dcterms:modified>
</cp:coreProperties>
</file>